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383cf3bc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383cf3bc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383cf3bc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383cf3bc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383cf3bc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383cf3bc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383cf3bc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383cf3bc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83cf3bc2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83cf3bc2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383cf3bc2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383cf3bc2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383cf3bc2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383cf3bc2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mbria"/>
              <a:buChar char="●"/>
              <a:defRPr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●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○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■"/>
              <a:defRPr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pytorch/pytorch" TargetMode="External"/><Relationship Id="rId4" Type="http://schemas.openxmlformats.org/officeDocument/2006/relationships/hyperlink" Target="https://github.com/google/trax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NLP: Let the Machine Do the Reading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NLP?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field of linguistics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</a:t>
            </a:r>
            <a:r>
              <a:rPr lang="en"/>
              <a:t> on learning anything related to human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goal is to understand words and their context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</a:t>
            </a:r>
            <a:r>
              <a:rPr lang="en"/>
              <a:t>ne of the most exciting fields in AI and has already given rise to technologies like chatbots, voice assistants, translators, and many other tools we use every 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175" y="3281925"/>
            <a:ext cx="5685449" cy="15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NLP tasks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Spam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Autocompletion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 answering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transcript of an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description of an image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707" y="95550"/>
            <a:ext cx="2063642" cy="1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475" y="95546"/>
            <a:ext cx="2059824" cy="137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375" y="1562125"/>
            <a:ext cx="2063651" cy="15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124" y="3426374"/>
            <a:ext cx="1236150" cy="12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0150" y="1548188"/>
            <a:ext cx="3918849" cy="1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1044" y="3260672"/>
            <a:ext cx="2786755" cy="15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aren’t humans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easily understand the meaning of “I’m hungry”, or if two sentences are similar or not, but computers can’t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text needs to be processed in a way that will enable the ML model to learn from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has been a lot of research done on how to represent text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0" y="3709075"/>
            <a:ext cx="8768400" cy="9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of History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1950’s - early 1990’s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Rule-based and/or dictionary lookup: translation, chatterbots..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1990’s - 2010’s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</a:t>
            </a:r>
            <a:r>
              <a:rPr lang="en"/>
              <a:t>complex</a:t>
            </a:r>
            <a:r>
              <a:rPr lang="en"/>
              <a:t> algorithms and the introduction of machine learning algorithms for language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r</a:t>
            </a:r>
            <a:r>
              <a:rPr lang="en"/>
              <a:t>esearch into methods of more effective learning from limited amounts of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Unsupervised and semi-supervised learning algorithms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2010’s - Present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Abandoning statistical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Widespread of deep neural network-style machine learning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Achieving state-of-the-art (SOTA) results in many language tasks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5762" y="4082550"/>
            <a:ext cx="1888235" cy="10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525" y="0"/>
            <a:ext cx="20574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Latest Trends and Techniques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Transformers based models (i.e. BERT) will lead the 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Low-code tools going mainstream, i.e. </a:t>
            </a:r>
            <a:r>
              <a:rPr lang="en" u="sng">
                <a:solidFill>
                  <a:schemeClr val="hlink"/>
                </a:solidFill>
                <a:hlinkClick r:id="rId3"/>
              </a:rPr>
              <a:t>Pytorch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Trax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Multilingual NLP will grow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 supervised and unsupervised machine learning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Automating customer service: tagging tickets, new era of chatbots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NLP for social media monitoring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Detecting fake news and cyber-bullying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NLP?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 huge field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the technology around us uses NLP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billions of text data being generated every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</a:t>
            </a:r>
            <a:r>
              <a:rPr lang="en"/>
              <a:t>unstructured</a:t>
            </a:r>
            <a:r>
              <a:rPr lang="en"/>
              <a:t> data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no longer can handle large volumes of data without using ML and NLP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859" y="3252151"/>
            <a:ext cx="2682275" cy="16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and </a:t>
            </a:r>
            <a:r>
              <a:rPr lang="en"/>
              <a:t>Challenges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Contextual words and phrases and homonyms, i.e.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</a:t>
            </a:r>
            <a:r>
              <a:rPr lang="en"/>
              <a:t>I </a:t>
            </a:r>
            <a:r>
              <a:rPr b="1" lang="en"/>
              <a:t>ran </a:t>
            </a:r>
            <a:r>
              <a:rPr lang="en"/>
              <a:t>to the store because we </a:t>
            </a:r>
            <a:r>
              <a:rPr b="1" lang="en"/>
              <a:t>ran</a:t>
            </a:r>
            <a:r>
              <a:rPr lang="en"/>
              <a:t> out of milk.”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“Can I </a:t>
            </a:r>
            <a:r>
              <a:rPr b="1" lang="en"/>
              <a:t>run</a:t>
            </a:r>
            <a:r>
              <a:rPr lang="en"/>
              <a:t> something past you real quick?”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 house is looking really </a:t>
            </a:r>
            <a:r>
              <a:rPr b="1" lang="en"/>
              <a:t>run</a:t>
            </a:r>
            <a:r>
              <a:rPr lang="en"/>
              <a:t> down.”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Irony and sarcasm, i.e.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Domain-specific language, i.e.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healthcare vs. legal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quantify bias in NLP, i.e.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“Man is to doctor as woman is to </a:t>
            </a:r>
            <a:r>
              <a:rPr lang="en" u="sng"/>
              <a:t>nurse</a:t>
            </a:r>
            <a:r>
              <a:rPr lang="en"/>
              <a:t>”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50" y="2677925"/>
            <a:ext cx="4885525" cy="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350" y="3732175"/>
            <a:ext cx="2822650" cy="14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lp theme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